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70" r:id="rId9"/>
    <p:sldId id="262" r:id="rId10"/>
    <p:sldId id="265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EDFACA-F1AA-4F99-BE57-1C957738A3E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0F5CEC-1D6F-4835-BC7B-BA27D47288F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ACA-F1AA-4F99-BE57-1C957738A3E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5CEC-1D6F-4835-BC7B-BA27D47288F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ACA-F1AA-4F99-BE57-1C957738A3E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5CEC-1D6F-4835-BC7B-BA27D47288F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ACA-F1AA-4F99-BE57-1C957738A3E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5CEC-1D6F-4835-BC7B-BA27D4728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ACA-F1AA-4F99-BE57-1C957738A3E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5CEC-1D6F-4835-BC7B-BA27D4728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ACA-F1AA-4F99-BE57-1C957738A3E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5CEC-1D6F-4835-BC7B-BA27D4728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ACA-F1AA-4F99-BE57-1C957738A3E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5CEC-1D6F-4835-BC7B-BA27D47288F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ACA-F1AA-4F99-BE57-1C957738A3E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5CEC-1D6F-4835-BC7B-BA27D47288F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ACA-F1AA-4F99-BE57-1C957738A3E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5CEC-1D6F-4835-BC7B-BA27D4728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ACA-F1AA-4F99-BE57-1C957738A3E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5CEC-1D6F-4835-BC7B-BA27D4728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ACA-F1AA-4F99-BE57-1C957738A3E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5CEC-1D6F-4835-BC7B-BA27D4728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EDFACA-F1AA-4F99-BE57-1C957738A3E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30F5CEC-1D6F-4835-BC7B-BA27D4728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iane.Broksieck@k12.sd.u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ookings.k12.sd.us/Domain/1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iane.Broksieck@k12.sd.u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e.sd.gov/octe/commoncoreStandards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doe.sd.gov/octe/commoncoreStandards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zzb5cmNoc0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send me and </a:t>
            </a:r>
            <a:r>
              <a:rPr lang="en-US" dirty="0"/>
              <a:t>e-mail </a:t>
            </a:r>
            <a:r>
              <a:rPr lang="en-US" dirty="0" smtClean="0"/>
              <a:t>and I will add you to 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e-mail distribution group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*Tell me about a special activity your child 	enjoys. Add a photo if you would like.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Diane.Broksieck@k12.sd.us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Sign the sign in sheet before you leave tonight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  <a:br>
              <a:rPr lang="en-US" dirty="0"/>
            </a:br>
            <a:r>
              <a:rPr lang="en-US" sz="2400" dirty="0"/>
              <a:t>(While you wait…)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26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classdojo.com/img/page_home3/a.png?14095177744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353252"/>
            <a:ext cx="7756263" cy="1054250"/>
          </a:xfrm>
        </p:spPr>
        <p:txBody>
          <a:bodyPr/>
          <a:lstStyle/>
          <a:p>
            <a:r>
              <a:rPr lang="en-US" dirty="0" smtClean="0"/>
              <a:t>Dojo Point 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Simple</a:t>
            </a:r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dirty="0" smtClean="0"/>
              <a:t>Bringing a stuffed animal to class for the day</a:t>
            </a:r>
          </a:p>
          <a:p>
            <a:pPr lvl="1"/>
            <a:r>
              <a:rPr lang="en-US" dirty="0" smtClean="0"/>
              <a:t>Choose your own Avatar (First </a:t>
            </a:r>
            <a:r>
              <a:rPr lang="en-US" smtClean="0"/>
              <a:t>10 Points)</a:t>
            </a:r>
            <a:endParaRPr lang="en-US" dirty="0" smtClean="0"/>
          </a:p>
          <a:p>
            <a:pPr lvl="1"/>
            <a:r>
              <a:rPr lang="en-US" dirty="0" smtClean="0"/>
              <a:t>Wear slippers for the day</a:t>
            </a:r>
          </a:p>
          <a:p>
            <a:pPr lvl="1"/>
            <a:r>
              <a:rPr lang="en-US" dirty="0" smtClean="0"/>
              <a:t>Lunch in the classroom</a:t>
            </a:r>
          </a:p>
          <a:p>
            <a:pPr lvl="1"/>
            <a:r>
              <a:rPr lang="en-US" dirty="0" smtClean="0"/>
              <a:t>No homework pass (Write on “Free Homework” on paper)</a:t>
            </a:r>
          </a:p>
          <a:p>
            <a:pPr lvl="1"/>
            <a:r>
              <a:rPr lang="en-US" dirty="0" smtClean="0"/>
              <a:t>Note home to parents</a:t>
            </a:r>
          </a:p>
          <a:p>
            <a:pPr lvl="1"/>
            <a:r>
              <a:rPr lang="en-US" dirty="0" smtClean="0"/>
              <a:t>Work at the teacher’s desk</a:t>
            </a:r>
          </a:p>
          <a:p>
            <a:pPr lvl="1"/>
            <a:r>
              <a:rPr lang="en-US" dirty="0" smtClean="0"/>
              <a:t>Bring something special from home to show to the class</a:t>
            </a:r>
          </a:p>
          <a:p>
            <a:pPr lvl="1"/>
            <a:r>
              <a:rPr lang="en-US" dirty="0" smtClean="0"/>
              <a:t>Trip to the treasure box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00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district would like to  encourage healthy/snacks treats.</a:t>
            </a:r>
          </a:p>
          <a:p>
            <a:r>
              <a:rPr lang="en-US" dirty="0" smtClean="0"/>
              <a:t>Birthday treats are acceptable but not required</a:t>
            </a:r>
          </a:p>
          <a:p>
            <a:r>
              <a:rPr lang="en-US" dirty="0" smtClean="0"/>
              <a:t>We would kindly request that if your child has peanut products for breakfast that they wash their hands before coming to school.</a:t>
            </a:r>
          </a:p>
          <a:p>
            <a:r>
              <a:rPr lang="en-US" dirty="0" smtClean="0"/>
              <a:t>Send a snack to school</a:t>
            </a:r>
          </a:p>
          <a:p>
            <a:pPr lvl="1"/>
            <a:r>
              <a:rPr lang="en-US" dirty="0" smtClean="0"/>
              <a:t>Individual</a:t>
            </a:r>
          </a:p>
          <a:p>
            <a:pPr lvl="1"/>
            <a:r>
              <a:rPr lang="en-US" dirty="0" smtClean="0"/>
              <a:t>Healthy NO Cookies, Candy</a:t>
            </a:r>
          </a:p>
          <a:p>
            <a:pPr lvl="1"/>
            <a:r>
              <a:rPr lang="en-US" dirty="0" smtClean="0"/>
              <a:t>Snack after morning recess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Snacks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013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Book Orders</a:t>
            </a:r>
          </a:p>
          <a:p>
            <a:r>
              <a:rPr lang="en-US" sz="2800" dirty="0" smtClean="0"/>
              <a:t>Birthdays (We Celebrate ½ Birthdays)</a:t>
            </a:r>
          </a:p>
          <a:p>
            <a:r>
              <a:rPr lang="en-US" sz="2800" dirty="0" smtClean="0"/>
              <a:t>E-mail List</a:t>
            </a:r>
          </a:p>
          <a:p>
            <a:r>
              <a:rPr lang="en-US" sz="2800" dirty="0" smtClean="0"/>
              <a:t>Friendship List</a:t>
            </a:r>
          </a:p>
          <a:p>
            <a:r>
              <a:rPr lang="en-US" sz="2800" dirty="0" smtClean="0"/>
              <a:t>Volunteers</a:t>
            </a:r>
          </a:p>
          <a:p>
            <a:r>
              <a:rPr lang="en-US" sz="2800" dirty="0" smtClean="0"/>
              <a:t>PTA</a:t>
            </a:r>
          </a:p>
          <a:p>
            <a:r>
              <a:rPr lang="en-US" sz="2800" dirty="0" smtClean="0"/>
              <a:t>Parking</a:t>
            </a:r>
          </a:p>
          <a:p>
            <a:r>
              <a:rPr lang="en-US" sz="2800" dirty="0" smtClean="0"/>
              <a:t>Sign-up Genius</a:t>
            </a:r>
          </a:p>
          <a:p>
            <a:r>
              <a:rPr lang="en-US" sz="2800" dirty="0" smtClean="0"/>
              <a:t>Hillcrest Website</a:t>
            </a:r>
            <a:r>
              <a:rPr lang="en-US" sz="2800" dirty="0"/>
              <a:t>: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www.brookings.k12.sd.us/Domain/13</a:t>
            </a:r>
            <a:r>
              <a:rPr lang="en-US" sz="2800" dirty="0" smtClean="0"/>
              <a:t>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&amp; 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1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Grade Parent Informational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Mrs. Diane </a:t>
            </a:r>
            <a:r>
              <a:rPr lang="en-US" dirty="0" err="1" smtClean="0"/>
              <a:t>Broksieck</a:t>
            </a:r>
            <a:endParaRPr lang="en-US" dirty="0" smtClean="0"/>
          </a:p>
          <a:p>
            <a:r>
              <a:rPr lang="en-US" dirty="0" smtClean="0"/>
              <a:t>Classroom Phone:  696-4620</a:t>
            </a:r>
          </a:p>
          <a:p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Diane.Broksieck@k12.sd.us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351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a-ord.xx.fbcdn.net/hphotos-xaf1/v/t1.0-9/10547687_10204021773921304_8633465751189840286_n.jpg?oh=11e0d2305dde782c7a0141285180323e&amp;oe=546FEE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2133600"/>
            <a:ext cx="5486400" cy="443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Family…My Story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390" y="1790699"/>
            <a:ext cx="2291871" cy="228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90699"/>
            <a:ext cx="18288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911" y="4051299"/>
            <a:ext cx="2038350" cy="271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4229099"/>
            <a:ext cx="1905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95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Communication Back &amp; Forth </a:t>
            </a:r>
          </a:p>
          <a:p>
            <a:pPr lvl="2"/>
            <a:r>
              <a:rPr lang="en-US" sz="4000" dirty="0" smtClean="0"/>
              <a:t>Please check daily &amp; return the following day</a:t>
            </a:r>
          </a:p>
          <a:p>
            <a:r>
              <a:rPr lang="en-US" sz="4400" dirty="0" smtClean="0"/>
              <a:t>Notes/Money Pocket</a:t>
            </a:r>
          </a:p>
          <a:p>
            <a:r>
              <a:rPr lang="en-US" sz="4400" dirty="0" smtClean="0"/>
              <a:t>Contacts &amp; Schedule</a:t>
            </a:r>
          </a:p>
          <a:p>
            <a:r>
              <a:rPr lang="en-US" sz="4400" dirty="0" smtClean="0"/>
              <a:t>Newsletter/Things to Do</a:t>
            </a:r>
          </a:p>
          <a:p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Take-Home Folder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59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599" cy="4495799"/>
          </a:xfrm>
        </p:spPr>
        <p:txBody>
          <a:bodyPr>
            <a:normAutofit/>
          </a:bodyPr>
          <a:lstStyle/>
          <a:p>
            <a:r>
              <a:rPr lang="en-US" dirty="0" smtClean="0"/>
              <a:t>Shared Reading (poetry, big books, </a:t>
            </a:r>
            <a:r>
              <a:rPr lang="en-US" dirty="0"/>
              <a:t>b</a:t>
            </a:r>
            <a:r>
              <a:rPr lang="en-US" dirty="0" smtClean="0"/>
              <a:t>asal stories)</a:t>
            </a:r>
          </a:p>
          <a:p>
            <a:r>
              <a:rPr lang="en-US" dirty="0" smtClean="0"/>
              <a:t>Reader’s Workshop /Daily 5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~Guided Reading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~Reading Bags</a:t>
            </a:r>
          </a:p>
          <a:p>
            <a:pPr marL="0" indent="0">
              <a:buNone/>
            </a:pPr>
            <a:r>
              <a:rPr lang="en-US" sz="1800" dirty="0" smtClean="0"/>
              <a:t>*Back and Forth Every Night, Begin  </a:t>
            </a:r>
            <a:r>
              <a:rPr lang="en-US" sz="1800" dirty="0"/>
              <a:t>s</a:t>
            </a:r>
            <a:r>
              <a:rPr lang="en-US" sz="1800" dirty="0" smtClean="0"/>
              <a:t>ometime in September, Book 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Exchange Available Weekly(Monday) may supplement with personal books or library books</a:t>
            </a:r>
            <a:endParaRPr lang="en-US" dirty="0" smtClean="0"/>
          </a:p>
          <a:p>
            <a:r>
              <a:rPr lang="en-US" dirty="0" smtClean="0"/>
              <a:t>Writer’s Workshop</a:t>
            </a:r>
          </a:p>
          <a:p>
            <a:pPr marL="0" indent="0">
              <a:buNone/>
            </a:pPr>
            <a:r>
              <a:rPr lang="en-US" dirty="0" smtClean="0"/>
              <a:t>	~Personal Narratives, Non-Fiction, Opinion, Fiction, Friendly Letter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317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Reading Recovery and Title I</a:t>
            </a:r>
          </a:p>
          <a:p>
            <a:r>
              <a:rPr lang="en-US" dirty="0" smtClean="0"/>
              <a:t>RTI Screening (Response To Intervention)</a:t>
            </a:r>
          </a:p>
          <a:p>
            <a:pPr lvl="1"/>
            <a:r>
              <a:rPr lang="en-US" dirty="0" smtClean="0"/>
              <a:t>Benchmark screening Fall, Winter, Spring</a:t>
            </a:r>
          </a:p>
          <a:p>
            <a:r>
              <a:rPr lang="en-US" dirty="0" smtClean="0"/>
              <a:t>RTI/Title Groups</a:t>
            </a:r>
          </a:p>
          <a:p>
            <a:r>
              <a:rPr lang="en-US" dirty="0" smtClean="0"/>
              <a:t>Spelling </a:t>
            </a:r>
          </a:p>
          <a:p>
            <a:pPr lvl="1"/>
            <a:r>
              <a:rPr lang="en-US" dirty="0" smtClean="0"/>
              <a:t>Begin after conferences</a:t>
            </a:r>
          </a:p>
          <a:p>
            <a:pPr lvl="1"/>
            <a:r>
              <a:rPr lang="en-US" dirty="0" smtClean="0"/>
              <a:t>Blend of Word Patterns and High Frequency Words</a:t>
            </a:r>
          </a:p>
          <a:p>
            <a:r>
              <a:rPr lang="en-US" dirty="0" smtClean="0"/>
              <a:t>Oral Language</a:t>
            </a:r>
          </a:p>
          <a:p>
            <a:pPr lvl="1"/>
            <a:r>
              <a:rPr lang="en-US" dirty="0" smtClean="0"/>
              <a:t>Rules of Speaking and Listening</a:t>
            </a:r>
          </a:p>
          <a:p>
            <a:r>
              <a:rPr lang="en-US" dirty="0" smtClean="0"/>
              <a:t>Handwriting</a:t>
            </a:r>
          </a:p>
          <a:p>
            <a:pPr lvl="1"/>
            <a:r>
              <a:rPr lang="en-US" dirty="0" smtClean="0"/>
              <a:t>Davis Learning Clay Letters</a:t>
            </a:r>
          </a:p>
          <a:p>
            <a:r>
              <a:rPr lang="en-US" dirty="0" smtClean="0"/>
              <a:t>ELA Common Core State Standards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doe.sd.gov/octe/commoncoreStandards.aspx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12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Investigations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~Homework/Extra Workbook Pages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	*Review of concepts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	*Every Friday in Game Binder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	*Return by following Friday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~Home Letters, Salmon colored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~Inquiry Based (Discussion is VERY important)</a:t>
            </a:r>
          </a:p>
          <a:p>
            <a:r>
              <a:rPr lang="en-US" sz="1900" dirty="0" smtClean="0"/>
              <a:t>Math </a:t>
            </a:r>
            <a:r>
              <a:rPr lang="en-US" sz="1900" dirty="0"/>
              <a:t>Common Core State </a:t>
            </a:r>
            <a:r>
              <a:rPr lang="en-US" sz="1900" dirty="0" smtClean="0"/>
              <a:t>Standards</a:t>
            </a:r>
          </a:p>
          <a:p>
            <a:r>
              <a:rPr lang="en-US" sz="1900" dirty="0" smtClean="0"/>
              <a:t>Practice Standards</a:t>
            </a:r>
            <a:endParaRPr lang="en-US" sz="1900" dirty="0"/>
          </a:p>
          <a:p>
            <a:pPr marL="0" indent="0" algn="ctr">
              <a:buNone/>
            </a:pPr>
            <a:r>
              <a:rPr lang="en-US" sz="1900" dirty="0">
                <a:hlinkClick r:id="rId2"/>
              </a:rPr>
              <a:t>http://</a:t>
            </a:r>
            <a:r>
              <a:rPr lang="en-US" sz="1900" dirty="0" smtClean="0">
                <a:hlinkClick r:id="rId2"/>
              </a:rPr>
              <a:t>doe.sd.gov/octe/commoncoreStandards.aspx</a:t>
            </a:r>
            <a:endParaRPr lang="en-US" sz="1900" dirty="0" smtClean="0"/>
          </a:p>
          <a:p>
            <a:pPr marL="0" indent="0" algn="ctr">
              <a:buNone/>
            </a:pPr>
            <a:endParaRPr lang="en-US" sz="19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7200"/>
            <a:ext cx="2641600" cy="1981200"/>
          </a:xfrm>
          <a:prstGeom prst="rect">
            <a:avLst/>
          </a:prstGeom>
          <a:ln w="38100" cmpd="tri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90162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Usually focus on ONE of these areas at a time</a:t>
            </a:r>
          </a:p>
          <a:p>
            <a:r>
              <a:rPr lang="en-US" dirty="0" smtClean="0"/>
              <a:t>The same grade will be reflected in both areas on the report card.</a:t>
            </a:r>
          </a:p>
          <a:p>
            <a:r>
              <a:rPr lang="en-US" dirty="0" smtClean="0"/>
              <a:t>The grade is based on effort, participation, and completion of work</a:t>
            </a:r>
          </a:p>
          <a:p>
            <a:r>
              <a:rPr lang="en-US" dirty="0" smtClean="0"/>
              <a:t>Past Topics include: Ladybugs, Hatching Chicks (lifecycles), Oceans, Deserts (Habitats), Living/Non-Living, Animal Groups, Voting, Rules (Citizenship), Friendship, Maps/Atlas</a:t>
            </a:r>
          </a:p>
          <a:p>
            <a:r>
              <a:rPr lang="en-US" dirty="0" smtClean="0"/>
              <a:t>New State Standards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Studies/Health/Science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5245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Be </a:t>
            </a:r>
            <a:r>
              <a:rPr lang="en-US" dirty="0"/>
              <a:t>A Bucket Filler</a:t>
            </a:r>
          </a:p>
          <a:p>
            <a:r>
              <a:rPr lang="en-US" dirty="0" smtClean="0"/>
              <a:t>3 Basic Rules</a:t>
            </a:r>
          </a:p>
          <a:p>
            <a:pPr marL="0" indent="0">
              <a:buNone/>
            </a:pPr>
            <a:r>
              <a:rPr lang="en-US" dirty="0" smtClean="0"/>
              <a:t>	~Respect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~Responsibility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~Caring</a:t>
            </a:r>
          </a:p>
          <a:p>
            <a:r>
              <a:rPr lang="en-US" dirty="0" smtClean="0"/>
              <a:t>Class </a:t>
            </a:r>
            <a:r>
              <a:rPr lang="en-US" dirty="0"/>
              <a:t>Dojo Growth Mindset </a:t>
            </a:r>
            <a:r>
              <a:rPr lang="en-US" dirty="0">
                <a:hlinkClick r:id="rId2"/>
              </a:rPr>
              <a:t>https://www.youtube.com/watch?v=Rzzb5cmNoc0&amp;feature=youtu.be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~Positive/Negative Behaviors Points</a:t>
            </a:r>
          </a:p>
          <a:p>
            <a:pPr marL="0" indent="0">
              <a:buNone/>
            </a:pPr>
            <a:r>
              <a:rPr lang="en-US" dirty="0" smtClean="0"/>
              <a:t>	~Monthly Celebrations/Dojo Money/Tickets</a:t>
            </a:r>
          </a:p>
          <a:p>
            <a:pPr marL="0" indent="0">
              <a:buNone/>
            </a:pPr>
            <a:r>
              <a:rPr lang="en-US" dirty="0" smtClean="0"/>
              <a:t>	~I-pad travels to Encore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~Parents can sign up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~Using Dojo effectively (low expectations vs perfection)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Positive	 Attitude 	Perseverance		Goal Setting</a:t>
            </a:r>
          </a:p>
          <a:p>
            <a:pPr marL="0" indent="0">
              <a:buNone/>
            </a:pPr>
            <a:r>
              <a:rPr lang="en-US" dirty="0"/>
              <a:t>Growth Mindset </a:t>
            </a:r>
            <a:r>
              <a:rPr lang="en-US" dirty="0">
                <a:hlinkClick r:id="rId2"/>
              </a:rPr>
              <a:t>https://www.youtube.com/watch?v=Rzzb5cmNoc0&amp;feature=youtu.be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415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1063</TotalTime>
  <Words>372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Contact Information (While you wait…)</vt:lpstr>
      <vt:lpstr>1st Grade Parent Informational Meeting</vt:lpstr>
      <vt:lpstr>My Family…My Story</vt:lpstr>
      <vt:lpstr>Take-Home Folder</vt:lpstr>
      <vt:lpstr>Literacy</vt:lpstr>
      <vt:lpstr>Literacy (Cont.)</vt:lpstr>
      <vt:lpstr>Math</vt:lpstr>
      <vt:lpstr>Social Studies/Health/Science</vt:lpstr>
      <vt:lpstr>Classroom Management</vt:lpstr>
      <vt:lpstr>Dojo Point Goals</vt:lpstr>
      <vt:lpstr>Healthy Snacks</vt:lpstr>
      <vt:lpstr>Odds &amp; Ends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Grade Parent Informational Meeting</dc:title>
  <dc:creator>Jodee Hadley</dc:creator>
  <cp:lastModifiedBy>Diane Broksieck</cp:lastModifiedBy>
  <cp:revision>50</cp:revision>
  <dcterms:created xsi:type="dcterms:W3CDTF">2013-08-27T23:56:14Z</dcterms:created>
  <dcterms:modified xsi:type="dcterms:W3CDTF">2017-02-19T15:00:36Z</dcterms:modified>
</cp:coreProperties>
</file>